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66" r:id="rId4"/>
    <p:sldId id="265" r:id="rId5"/>
    <p:sldId id="267" r:id="rId6"/>
    <p:sldId id="258" r:id="rId7"/>
    <p:sldId id="259" r:id="rId8"/>
    <p:sldId id="260" r:id="rId9"/>
    <p:sldId id="261" r:id="rId10"/>
    <p:sldId id="262" r:id="rId11"/>
    <p:sldId id="263" r:id="rId12"/>
    <p:sldId id="268" r:id="rId13"/>
    <p:sldId id="269" r:id="rId14"/>
    <p:sldId id="270" r:id="rId15"/>
    <p:sldId id="271" r:id="rId16"/>
    <p:sldId id="272" r:id="rId17"/>
    <p:sldId id="278" r:id="rId18"/>
    <p:sldId id="279" r:id="rId19"/>
    <p:sldId id="273" r:id="rId20"/>
    <p:sldId id="274" r:id="rId21"/>
    <p:sldId id="275" r:id="rId22"/>
    <p:sldId id="276" r:id="rId23"/>
    <p:sldId id="277" r:id="rId24"/>
    <p:sldId id="280" r:id="rId25"/>
    <p:sldId id="31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19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02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69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21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103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836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20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281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2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74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32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558A285-505F-415F-9123-92565FA49590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AF16213B-9612-4181-804D-78F98880282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3853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tD8wVaFm6E" TargetMode="External"/><Relationship Id="rId2" Type="http://schemas.openxmlformats.org/officeDocument/2006/relationships/hyperlink" Target="https://www.youtube.com/watch?v=3CC4N4z3GJc&amp;t=4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boosted tress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" t="28693" r="-638"/>
          <a:stretch/>
        </p:blipFill>
        <p:spPr>
          <a:xfrm>
            <a:off x="581192" y="2178424"/>
            <a:ext cx="10526524" cy="419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153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1587" r="39226" b="24445"/>
          <a:stretch/>
        </p:blipFill>
        <p:spPr>
          <a:xfrm>
            <a:off x="1730829" y="921398"/>
            <a:ext cx="8703128" cy="515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681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292" r="30" b="59682"/>
          <a:stretch/>
        </p:blipFill>
        <p:spPr>
          <a:xfrm>
            <a:off x="151410" y="711251"/>
            <a:ext cx="12040590" cy="29463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8307" t="53858" r="50777" b="25984"/>
          <a:stretch/>
        </p:blipFill>
        <p:spPr>
          <a:xfrm>
            <a:off x="2955460" y="5118758"/>
            <a:ext cx="3673928" cy="13474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-1" t="57311" r="37972" b="26879"/>
          <a:stretch/>
        </p:blipFill>
        <p:spPr>
          <a:xfrm>
            <a:off x="20780" y="3641364"/>
            <a:ext cx="8882742" cy="127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82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6807" b="50608"/>
          <a:stretch/>
        </p:blipFill>
        <p:spPr>
          <a:xfrm>
            <a:off x="3151414" y="1175657"/>
            <a:ext cx="6923315" cy="445331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79814" y="4669971"/>
            <a:ext cx="2824843" cy="14859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619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6042" b="27778"/>
          <a:stretch/>
        </p:blipFill>
        <p:spPr>
          <a:xfrm>
            <a:off x="457199" y="786990"/>
            <a:ext cx="10368643" cy="569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86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1756" b="10794"/>
          <a:stretch/>
        </p:blipFill>
        <p:spPr>
          <a:xfrm>
            <a:off x="1159328" y="733499"/>
            <a:ext cx="9258301" cy="593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92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685" y="661306"/>
            <a:ext cx="10697029" cy="601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231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885" y="653142"/>
            <a:ext cx="10711543" cy="602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8481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9256" t="11270" b="2857"/>
          <a:stretch/>
        </p:blipFill>
        <p:spPr>
          <a:xfrm>
            <a:off x="1567543" y="621970"/>
            <a:ext cx="9133113" cy="62360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600" y="621970"/>
            <a:ext cx="4555671" cy="17145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14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8185" t="10635" b="3174"/>
          <a:stretch/>
        </p:blipFill>
        <p:spPr>
          <a:xfrm>
            <a:off x="1975757" y="688248"/>
            <a:ext cx="8752116" cy="590849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8074" y="687286"/>
            <a:ext cx="4065814" cy="130480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562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095" t="32859" r="45923" b="5078"/>
          <a:stretch/>
        </p:blipFill>
        <p:spPr>
          <a:xfrm>
            <a:off x="1779815" y="756602"/>
            <a:ext cx="8719456" cy="597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42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6578" t="25556" r="18066" b="27778"/>
          <a:stretch/>
        </p:blipFill>
        <p:spPr>
          <a:xfrm>
            <a:off x="3543299" y="1796141"/>
            <a:ext cx="8294915" cy="48006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3363" r="12083" b="73968"/>
          <a:stretch/>
        </p:blipFill>
        <p:spPr>
          <a:xfrm>
            <a:off x="725628" y="1126671"/>
            <a:ext cx="5961921" cy="195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8206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86" y="893989"/>
            <a:ext cx="10602686" cy="596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585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0417" b="50158"/>
          <a:stretch/>
        </p:blipFill>
        <p:spPr>
          <a:xfrm>
            <a:off x="3167743" y="1224645"/>
            <a:ext cx="6438901" cy="456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91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528" y="849086"/>
            <a:ext cx="9724571" cy="547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35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986" y="963385"/>
            <a:ext cx="10047514" cy="565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1288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447" t="58415" r="16040" b="5850"/>
          <a:stretch/>
        </p:blipFill>
        <p:spPr>
          <a:xfrm>
            <a:off x="421221" y="1224643"/>
            <a:ext cx="11090422" cy="28036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5238" t="5396" r="14136" b="69524"/>
          <a:stretch/>
        </p:blipFill>
        <p:spPr>
          <a:xfrm>
            <a:off x="2465614" y="4028262"/>
            <a:ext cx="7429500" cy="257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89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Please go through the videos of the channel </a:t>
            </a:r>
            <a:r>
              <a:rPr lang="en-US" b="1" dirty="0" err="1"/>
              <a:t>Statquest</a:t>
            </a:r>
            <a:r>
              <a:rPr lang="en-US" b="1" dirty="0"/>
              <a:t>. Gradient Boosted trees and </a:t>
            </a:r>
            <a:r>
              <a:rPr lang="en-US" b="1" dirty="0" err="1"/>
              <a:t>Xgboost</a:t>
            </a:r>
            <a:r>
              <a:rPr lang="en-US" b="1" dirty="0"/>
              <a:t>. Here’s the link to the playlist.</a:t>
            </a:r>
          </a:p>
          <a:p>
            <a:pPr marL="0" indent="0">
              <a:buNone/>
            </a:pPr>
            <a:r>
              <a:rPr lang="en-US" b="1" dirty="0"/>
              <a:t>-- </a:t>
            </a:r>
            <a:r>
              <a:rPr lang="en-US" dirty="0">
                <a:hlinkClick r:id="rId2"/>
              </a:rPr>
              <a:t>https://www.youtube.com/watch?v=3CC4N4z3GJc&amp;t=4s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-- </a:t>
            </a:r>
            <a:r>
              <a:rPr lang="en-US" dirty="0">
                <a:hlinkClick r:id="rId3"/>
              </a:rPr>
              <a:t>https://www.youtube.com/watch?v=OtD8wVaFm6E</a:t>
            </a:r>
            <a:endParaRPr lang="en-US" b="1" dirty="0"/>
          </a:p>
          <a:p>
            <a:r>
              <a:rPr lang="en-US" dirty="0"/>
              <a:t>https://towardsdatascience.com/xgboost-mathematics-explained-58262530904a</a:t>
            </a:r>
          </a:p>
          <a:p>
            <a:endParaRPr lang="en-US" dirty="0"/>
          </a:p>
          <a:p>
            <a:r>
              <a:rPr lang="en-US" dirty="0"/>
              <a:t>https://data-flair.training/blogs/xgboost-algorithm/</a:t>
            </a:r>
          </a:p>
          <a:p>
            <a:endParaRPr lang="en-US" dirty="0"/>
          </a:p>
          <a:p>
            <a:r>
              <a:rPr lang="en-US" dirty="0"/>
              <a:t>https://towardsdatascience.com/catboost-vs-light-gbm-vs-xgboost-5f93620723db</a:t>
            </a:r>
          </a:p>
        </p:txBody>
      </p:sp>
    </p:spTree>
    <p:extLst>
      <p:ext uri="{BB962C8B-B14F-4D97-AF65-F5344CB8AC3E}">
        <p14:creationId xmlns:p14="http://schemas.microsoft.com/office/powerpoint/2010/main" val="3271025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6844" t="49841" r="24584" b="30000"/>
          <a:stretch/>
        </p:blipFill>
        <p:spPr>
          <a:xfrm>
            <a:off x="2563586" y="1393045"/>
            <a:ext cx="6760029" cy="15717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6309" t="4285" r="4405" b="68413"/>
          <a:stretch/>
        </p:blipFill>
        <p:spPr>
          <a:xfrm>
            <a:off x="330997" y="3347356"/>
            <a:ext cx="11771764" cy="202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465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006" t="5873" r="10357" b="4762"/>
          <a:stretch/>
        </p:blipFill>
        <p:spPr>
          <a:xfrm>
            <a:off x="901841" y="604157"/>
            <a:ext cx="10778529" cy="625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21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8988" t="28888" r="6816" b="4604"/>
          <a:stretch/>
        </p:blipFill>
        <p:spPr>
          <a:xfrm>
            <a:off x="2873829" y="816429"/>
            <a:ext cx="6792686" cy="574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039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1745" r="11636" b="1905"/>
          <a:stretch/>
        </p:blipFill>
        <p:spPr>
          <a:xfrm>
            <a:off x="736031" y="832758"/>
            <a:ext cx="11053198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61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" t="6190" r="48511" b="5714"/>
          <a:stretch/>
        </p:blipFill>
        <p:spPr>
          <a:xfrm>
            <a:off x="2977243" y="603734"/>
            <a:ext cx="6362699" cy="612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670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21814"/>
          <a:stretch/>
        </p:blipFill>
        <p:spPr>
          <a:xfrm>
            <a:off x="0" y="906237"/>
            <a:ext cx="7424057" cy="53411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51220" b="30317"/>
          <a:stretch/>
        </p:blipFill>
        <p:spPr>
          <a:xfrm>
            <a:off x="7424057" y="1658218"/>
            <a:ext cx="4775395" cy="383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47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88" y="787854"/>
            <a:ext cx="10121898" cy="569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28137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2343</TotalTime>
  <Words>84</Words>
  <Application>Microsoft Office PowerPoint</Application>
  <PresentationFormat>Widescreen</PresentationFormat>
  <Paragraphs>10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Gill Sans MT</vt:lpstr>
      <vt:lpstr>Wingdings 2</vt:lpstr>
      <vt:lpstr>Dividend</vt:lpstr>
      <vt:lpstr>Gradient boosted tress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Extra Reading</vt:lpstr>
    </vt:vector>
  </TitlesOfParts>
  <Company>Deloitte Touche Tohmatsu Services,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Gradient boosted tress</dc:title>
  <dc:creator>Kesh, Sreemanta</dc:creator>
  <cp:lastModifiedBy>Kesh, Sreemanta</cp:lastModifiedBy>
  <cp:revision>9</cp:revision>
  <dcterms:created xsi:type="dcterms:W3CDTF">2020-05-03T04:06:19Z</dcterms:created>
  <dcterms:modified xsi:type="dcterms:W3CDTF">2021-07-12T18:19:08Z</dcterms:modified>
</cp:coreProperties>
</file>

<file path=docProps/thumbnail.jpeg>
</file>